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R2GLnTAV8nHUoHAd2wKiE13m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00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jTynTwrcx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Link to youtube video: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https://youtu.be/YjTynTwrcxA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TynTwrcxA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Defining and Using Functions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Identify sections of code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3524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through your code and find sections that could be a function.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sample, some code is repeated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a perfect place to make a function!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300" y="0"/>
            <a:ext cx="2228225" cy="47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/>
          <p:nvPr/>
        </p:nvSpPr>
        <p:spPr>
          <a:xfrm>
            <a:off x="5668425" y="7952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5614975" y="27569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5668425" y="17760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5614975" y="37377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"/>
          <p:cNvCxnSpPr/>
          <p:nvPr/>
        </p:nvCxnSpPr>
        <p:spPr>
          <a:xfrm rot="10800000" flipH="1">
            <a:off x="3202775" y="1918450"/>
            <a:ext cx="2465700" cy="1022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7" name="Google Shape;137;p10"/>
          <p:cNvCxnSpPr/>
          <p:nvPr/>
        </p:nvCxnSpPr>
        <p:spPr>
          <a:xfrm rot="10800000" flipH="1">
            <a:off x="3182025" y="985525"/>
            <a:ext cx="2459400" cy="1939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Define a function</a:t>
            </a:r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20">
                <a:latin typeface="Proxima Nova"/>
                <a:ea typeface="Proxima Nova"/>
                <a:cs typeface="Proxima Nova"/>
                <a:sym typeface="Proxima Nova"/>
              </a:rPr>
              <a:t>Define function for the color RED 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22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2120"/>
              <a:buFont typeface="Proxima Nova"/>
              <a:buChar char="●"/>
            </a:pPr>
            <a:r>
              <a:rPr lang="en" sz="2120">
                <a:latin typeface="Proxima Nova"/>
                <a:ea typeface="Proxima Nova"/>
                <a:cs typeface="Proxima Nova"/>
                <a:sym typeface="Proxima Nova"/>
              </a:rPr>
              <a:t>Functions typically are coded near the top of the program, under imports and variables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22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20"/>
              <a:buFont typeface="Proxima Nova"/>
              <a:buChar char="●"/>
            </a:pPr>
            <a:r>
              <a:rPr lang="en" sz="2120">
                <a:latin typeface="Proxima Nova"/>
                <a:ea typeface="Proxima Nova"/>
                <a:cs typeface="Proxima Nova"/>
                <a:sym typeface="Proxima Nova"/>
              </a:rPr>
              <a:t>A function definition ends with a colon (:) – you are creating a block of code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22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20"/>
              <a:buFont typeface="Proxima Nova"/>
              <a:buChar char="●"/>
            </a:pPr>
            <a:r>
              <a:rPr lang="en" sz="2120">
                <a:latin typeface="Proxima Nova"/>
                <a:ea typeface="Proxima Nova"/>
                <a:cs typeface="Proxima Nova"/>
                <a:sym typeface="Proxima Nova"/>
              </a:rPr>
              <a:t>Don’t forget to indent! – the shortcut for this is to highlight the text and press TAB</a:t>
            </a:r>
            <a:endParaRPr sz="212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4900" y="72400"/>
            <a:ext cx="2579346" cy="4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6307625" y="708550"/>
            <a:ext cx="2047500" cy="143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1"/>
          <p:cNvCxnSpPr>
            <a:endCxn id="145" idx="1"/>
          </p:cNvCxnSpPr>
          <p:nvPr/>
        </p:nvCxnSpPr>
        <p:spPr>
          <a:xfrm>
            <a:off x="4417325" y="1333600"/>
            <a:ext cx="1890300" cy="9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Define a function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Define another function for the YELLOW (or whatever colors you have)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A function definition ends with a colon (:) – you are creating a block of code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Don’t forget to indent! – the shortcut for this is to highlight the text and press TAB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If you have more colors, define a function for each color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If your code is repeated, delete the repeated code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650" y="130000"/>
            <a:ext cx="2399150" cy="4485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"/>
          <p:cNvCxnSpPr>
            <a:endCxn id="154" idx="1"/>
          </p:cNvCxnSpPr>
          <p:nvPr/>
        </p:nvCxnSpPr>
        <p:spPr>
          <a:xfrm>
            <a:off x="4965025" y="1511950"/>
            <a:ext cx="1310100" cy="12876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12"/>
          <p:cNvSpPr/>
          <p:nvPr/>
        </p:nvSpPr>
        <p:spPr>
          <a:xfrm>
            <a:off x="6275125" y="2138650"/>
            <a:ext cx="2047500" cy="1321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2"/>
          <p:cNvCxnSpPr/>
          <p:nvPr/>
        </p:nvCxnSpPr>
        <p:spPr>
          <a:xfrm>
            <a:off x="6405125" y="3601250"/>
            <a:ext cx="1592700" cy="8559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12"/>
          <p:cNvCxnSpPr/>
          <p:nvPr/>
        </p:nvCxnSpPr>
        <p:spPr>
          <a:xfrm rot="10800000" flipH="1">
            <a:off x="6459300" y="3817925"/>
            <a:ext cx="1679100" cy="6609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Now you have functions for each task (color)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you run your code, nothing will happen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WHY??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175" y="505775"/>
            <a:ext cx="2664525" cy="410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All of the code is in functions.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Functions have to be called for their instructions to run.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great thing about functions is you can call them multiple times and in any order.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Here is one example of calling functions: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6475" y="299900"/>
            <a:ext cx="2672800" cy="43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4"/>
          <p:cNvSpPr/>
          <p:nvPr/>
        </p:nvSpPr>
        <p:spPr>
          <a:xfrm>
            <a:off x="6318450" y="3666250"/>
            <a:ext cx="1516800" cy="97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Here are more examples with just two functions. If you have more than two functions, there are many possibilities!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Extension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RGB colors (next lesson!)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2550" y="1252550"/>
            <a:ext cx="1733325" cy="18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4">
            <a:alphaModFix/>
          </a:blip>
          <a:srcRect r="7551"/>
          <a:stretch/>
        </p:blipFill>
        <p:spPr>
          <a:xfrm>
            <a:off x="7297625" y="1252550"/>
            <a:ext cx="1602450" cy="1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 function?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975" y="1479625"/>
            <a:ext cx="6284751" cy="3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311700" y="839825"/>
            <a:ext cx="83853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2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 sz="22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 b="0" i="0" u="none" strike="noStrike" cap="none">
                <a:solidFill>
                  <a:srgbClr val="4D5156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</a:t>
            </a:r>
            <a:endParaRPr sz="2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 function?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936"/>
              <a:buNone/>
            </a:pPr>
            <a:r>
              <a:rPr lang="en" sz="22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is a form of abstraction.</a:t>
            </a:r>
            <a:endParaRPr sz="2200" b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Abstraction: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process of taking away or removing characteristics from something in order to reduce it to a set of essential characteristics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ct val="100000"/>
              <a:buFont typeface="Proxima Nova"/>
              <a:buChar char="●"/>
            </a:pP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What this means is that you can take a task and give it a name. Then you don’t have to worry about the details of the task, but on the task itself and when to use it.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311700" y="2230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abstraction?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864725" y="4671250"/>
            <a:ext cx="59424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Code.org CodeBreak 11.0 with Hadi Pavarti &amp; Susan Wojcicki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Abstraction with Hadi">
            <a:hlinkClick r:id="" action="ppaction://media"/>
            <a:extLst>
              <a:ext uri="{FF2B5EF4-FFF2-40B4-BE49-F238E27FC236}">
                <a16:creationId xmlns:a16="http://schemas.microsoft.com/office/drawing/2014/main" id="{8409368E-FD70-E648-D9B7-A1A6ADE89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5212" y="846400"/>
            <a:ext cx="6770222" cy="382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Examples of abstraction</a:t>
            </a:r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2408700" y="955650"/>
            <a:ext cx="6486300" cy="3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000"/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Wash the dishes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don’t have to be told every step for this task, which is the underlying details. The task has a name and you know what to do.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3870"/>
              <a:buNone/>
            </a:pPr>
            <a:r>
              <a:rPr lang="en" sz="3100" b="1">
                <a:latin typeface="Montserrat"/>
                <a:ea typeface="Montserrat"/>
                <a:cs typeface="Montserrat"/>
                <a:sym typeface="Montserrat"/>
              </a:rPr>
              <a:t>Turn left when driving</a:t>
            </a:r>
            <a:endParaRPr sz="3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don’t need to know how the car is turned when you use the steering wheel. The details are hidden but you can still drive the car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3870"/>
              <a:buNone/>
            </a:pPr>
            <a:r>
              <a:rPr lang="en" sz="3100" b="1">
                <a:latin typeface="Montserrat"/>
                <a:ea typeface="Montserrat"/>
                <a:cs typeface="Montserrat"/>
                <a:sym typeface="Montserrat"/>
              </a:rPr>
              <a:t>Select the highest number</a:t>
            </a:r>
            <a:endParaRPr sz="3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many ways to find the highest number in a list. You don’t need to see the details of how it is done, just that when you complete the task the highest number will be found.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6315"/>
              <a:buNone/>
            </a:pPr>
            <a:endParaRPr sz="304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740" y="1031850"/>
            <a:ext cx="1851034" cy="12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125" y="2345750"/>
            <a:ext cx="1852650" cy="123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337" y="3633975"/>
            <a:ext cx="1905850" cy="1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is abstraction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3563950" y="955650"/>
            <a:ext cx="5331000" cy="3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section or block of code accomplishes a specific task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Give the block of code a name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“hides” the details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Focus on when to use the block of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Instead of writing all the code, a programmer calls the function by name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function can be called multiple times in a program</a:t>
            </a:r>
            <a:endParaRPr sz="22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675" y="1063375"/>
            <a:ext cx="2998200" cy="1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is abstraction</a:t>
            </a:r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3563950" y="955650"/>
            <a:ext cx="53310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●"/>
            </a:pP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may be created to 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simplify code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eliminate duplicate code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section of code adaptable and flexible</a:t>
            </a:r>
            <a:endParaRPr sz="2400"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25" y="1165125"/>
            <a:ext cx="2998200" cy="1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 function in Python</a:t>
            </a:r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825" y="1068425"/>
            <a:ext cx="4669950" cy="2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825" y="3450300"/>
            <a:ext cx="5719900" cy="12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/>
          <p:nvPr/>
        </p:nvSpPr>
        <p:spPr>
          <a:xfrm>
            <a:off x="1995075" y="4269675"/>
            <a:ext cx="1257900" cy="25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8"/>
          <p:cNvCxnSpPr/>
          <p:nvPr/>
        </p:nvCxnSpPr>
        <p:spPr>
          <a:xfrm flipH="1">
            <a:off x="3103800" y="3803800"/>
            <a:ext cx="717600" cy="465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" name="Google Shape;115;p8"/>
          <p:cNvSpPr/>
          <p:nvPr/>
        </p:nvSpPr>
        <p:spPr>
          <a:xfrm>
            <a:off x="1710875" y="1713525"/>
            <a:ext cx="1730700" cy="31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8"/>
          <p:cNvCxnSpPr>
            <a:endCxn id="115" idx="0"/>
          </p:cNvCxnSpPr>
          <p:nvPr/>
        </p:nvCxnSpPr>
        <p:spPr>
          <a:xfrm flipH="1">
            <a:off x="2576225" y="1384425"/>
            <a:ext cx="676800" cy="329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 out in your Mission 3 code!</a:t>
            </a:r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749808" y="1068425"/>
            <a:ext cx="5274792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Pixels1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code (if not already open). Use the Sandbox Mode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Your code will probably be similar to this example, but may be different.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Save your code with a new name: </a:t>
            </a:r>
            <a:r>
              <a:rPr lang="en" sz="2200" b="1" i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Pixels1_functions</a:t>
            </a:r>
            <a:endParaRPr sz="2200" b="1"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“Save As…”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1200" y="256600"/>
            <a:ext cx="2045600" cy="433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237" y="1548930"/>
            <a:ext cx="534867" cy="51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On-screen Show (16:9)</PresentationFormat>
  <Paragraphs>65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Arial</vt:lpstr>
      <vt:lpstr>Raleway</vt:lpstr>
      <vt:lpstr>Calibri</vt:lpstr>
      <vt:lpstr>Montserrat</vt:lpstr>
      <vt:lpstr>Proxima Nova</vt:lpstr>
      <vt:lpstr>Plum</vt:lpstr>
      <vt:lpstr>Defining and Using Functions</vt:lpstr>
      <vt:lpstr>What is a function?</vt:lpstr>
      <vt:lpstr>What is a function?</vt:lpstr>
      <vt:lpstr>What is abstraction?</vt:lpstr>
      <vt:lpstr>Examples of abstraction</vt:lpstr>
      <vt:lpstr>A function is abstraction</vt:lpstr>
      <vt:lpstr>A function is abstraction</vt:lpstr>
      <vt:lpstr>A function in Python</vt:lpstr>
      <vt:lpstr>Try it out in your Mission 3 code!</vt:lpstr>
      <vt:lpstr>Identify sections of code</vt:lpstr>
      <vt:lpstr>Define a function</vt:lpstr>
      <vt:lpstr>Define a function</vt:lpstr>
      <vt:lpstr>Call a function</vt:lpstr>
      <vt:lpstr>Call a function</vt:lpstr>
      <vt:lpstr>Call a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2025-05-07T04:59:15Z</dcterms:modified>
</cp:coreProperties>
</file>